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70" r:id="rId10"/>
    <p:sldId id="261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90" autoAdjust="0"/>
    <p:restoredTop sz="94660"/>
  </p:normalViewPr>
  <p:slideViewPr>
    <p:cSldViewPr snapToGrid="0">
      <p:cViewPr>
        <p:scale>
          <a:sx n="75" d="100"/>
          <a:sy n="75" d="100"/>
        </p:scale>
        <p:origin x="376" y="4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0C0A-5464-4FE4-84EB-FF9C94016DF4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394" y="755123"/>
            <a:ext cx="1832688" cy="24043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6317" y="2819740"/>
            <a:ext cx="5959366" cy="1218519"/>
          </a:xfrm>
        </p:spPr>
        <p:txBody>
          <a:bodyPr/>
          <a:lstStyle/>
          <a:p>
            <a:r>
              <a:rPr lang="en-US" dirty="0"/>
              <a:t>6502 Debugger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198635" y="4038259"/>
            <a:ext cx="3794730" cy="1362416"/>
          </a:xfrm>
          <a:prstGeom prst="rect">
            <a:avLst/>
          </a:prstGeom>
          <a:solidFill>
            <a:schemeClr val="bg1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4866" y="4140977"/>
            <a:ext cx="2786511" cy="90480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Haley Whitman</a:t>
            </a:r>
          </a:p>
          <a:p>
            <a:pPr algn="l"/>
            <a:r>
              <a:rPr lang="en-US" dirty="0"/>
              <a:t>Frazer Bayley</a:t>
            </a: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129388" y="4132651"/>
            <a:ext cx="2786511" cy="10189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Alison Legge</a:t>
            </a:r>
          </a:p>
          <a:p>
            <a:pPr algn="l"/>
            <a:r>
              <a:rPr lang="en-US" dirty="0"/>
              <a:t>Jeremy Brennan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702744" y="4984155"/>
            <a:ext cx="2786511" cy="223744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Abdualziz AL-</a:t>
            </a:r>
            <a:r>
              <a:rPr lang="en-US" dirty="0" err="1"/>
              <a:t>Heidous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8750" y="5819775"/>
            <a:ext cx="2742579" cy="62466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cap="none" dirty="0">
                <a:latin typeface="+mn-lt"/>
              </a:rPr>
              <a:t>CIS 422 – Dr. Faulk</a:t>
            </a:r>
          </a:p>
        </p:txBody>
      </p:sp>
    </p:spTree>
    <p:extLst>
      <p:ext uri="{BB962C8B-B14F-4D97-AF65-F5344CB8AC3E}">
        <p14:creationId xmlns:p14="http://schemas.microsoft.com/office/powerpoint/2010/main" val="2308843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39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433330" y="4279900"/>
            <a:ext cx="4901170" cy="3937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262690" y="2748859"/>
            <a:ext cx="23689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Memory gets stored, and updated with every CPU cycle. This is easily viewed in base-16, split every 16 bytes. </a:t>
            </a:r>
          </a:p>
          <a:p>
            <a:endParaRPr lang="en-US" dirty="0"/>
          </a:p>
          <a:p>
            <a:r>
              <a:rPr lang="en-US" dirty="0"/>
              <a:t>The ASCII memory representation is shown on the left.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 flipV="1">
            <a:off x="3762375" y="4160290"/>
            <a:ext cx="670955" cy="31646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9971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410700" y="4203700"/>
            <a:ext cx="2133600" cy="17605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199996" y="2450448"/>
            <a:ext cx="236899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register values are updated at every cycle (Shown in base-16). </a:t>
            </a:r>
          </a:p>
          <a:p>
            <a:endParaRPr lang="en-US" dirty="0"/>
          </a:p>
          <a:p>
            <a:r>
              <a:rPr lang="en-US" dirty="0"/>
              <a:t>The previous and currently executed instruction are also shown</a:t>
            </a:r>
          </a:p>
          <a:p>
            <a:endParaRPr lang="en-US" dirty="0"/>
          </a:p>
          <a:p>
            <a:r>
              <a:rPr lang="en-US" dirty="0"/>
              <a:t>Register flags are visualized with checkboxes, if they are currently set.</a:t>
            </a:r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 flipV="1">
            <a:off x="3904469" y="4203700"/>
            <a:ext cx="5506231" cy="880293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799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500630" y="1377696"/>
            <a:ext cx="1942070" cy="290220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277814" y="2653501"/>
            <a:ext cx="236899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more detailed look at the processor’s Zero page, High-Index Ram, and starting ROM.</a:t>
            </a:r>
          </a:p>
          <a:p>
            <a:endParaRPr lang="en-US" dirty="0"/>
          </a:p>
          <a:p>
            <a:r>
              <a:rPr lang="en-US" dirty="0"/>
              <a:t>Opcodes and values are displayed for instructions, and their assembly translation is also shown and highlighted at each step.</a:t>
            </a:r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>
            <a:off x="3900751" y="2828798"/>
            <a:ext cx="5599879" cy="126060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9748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433330" y="1377696"/>
            <a:ext cx="5078970" cy="290220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277814" y="2653501"/>
            <a:ext cx="2368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user can type, import, or copy and paste standard 6502 assembly into this window. </a:t>
            </a:r>
          </a:p>
          <a:p>
            <a:endParaRPr lang="en-US" dirty="0"/>
          </a:p>
          <a:p>
            <a:r>
              <a:rPr lang="en-US" dirty="0"/>
              <a:t>Once assembled, the currently executed line will be highlighted as the program gets ran.</a:t>
            </a:r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>
            <a:off x="3646809" y="2828798"/>
            <a:ext cx="786521" cy="154000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288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14" y="101891"/>
            <a:ext cx="1951982" cy="127580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330" y="878967"/>
            <a:ext cx="7110970" cy="50853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906530" y="1034796"/>
            <a:ext cx="4367770" cy="3429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207127" y="2145791"/>
            <a:ext cx="236899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programs must be assembled, before any execution commands can be given.</a:t>
            </a:r>
          </a:p>
          <a:p>
            <a:endParaRPr lang="en-US" dirty="0"/>
          </a:p>
          <a:p>
            <a:r>
              <a:rPr lang="en-US" dirty="0"/>
              <a:t>Execute will fully run the program.</a:t>
            </a:r>
          </a:p>
          <a:p>
            <a:endParaRPr lang="en-US" dirty="0"/>
          </a:p>
          <a:p>
            <a:r>
              <a:rPr lang="en-US" dirty="0"/>
              <a:t>Step will run one cycle of the processor.</a:t>
            </a:r>
          </a:p>
          <a:p>
            <a:endParaRPr lang="en-US" dirty="0"/>
          </a:p>
          <a:p>
            <a:r>
              <a:rPr lang="en-US" dirty="0"/>
              <a:t>Step to will allow for a label to be chosen, and the processor will execute to there.</a:t>
            </a:r>
          </a:p>
        </p:txBody>
      </p:sp>
      <p:cxnSp>
        <p:nvCxnSpPr>
          <p:cNvPr id="8" name="Straight Connector 7"/>
          <p:cNvCxnSpPr>
            <a:stCxn id="3" idx="1"/>
          </p:cNvCxnSpPr>
          <p:nvPr/>
        </p:nvCxnSpPr>
        <p:spPr>
          <a:xfrm flipH="1">
            <a:off x="3911600" y="1206246"/>
            <a:ext cx="1994930" cy="30736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5130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935" y="180975"/>
            <a:ext cx="1220391" cy="987081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Background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4" name="TextBox 13"/>
          <p:cNvSpPr txBox="1"/>
          <p:nvPr/>
        </p:nvSpPr>
        <p:spPr>
          <a:xfrm>
            <a:off x="1038225" y="2469642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Project is split into two deliverable parts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38225" y="2815743"/>
            <a:ext cx="998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MOS Technology 6502 Processor</a:t>
            </a:r>
          </a:p>
          <a:p>
            <a:pPr marL="342900" indent="-342900">
              <a:buAutoNum type="arabicPeriod"/>
            </a:pPr>
            <a:r>
              <a:rPr lang="en-US" dirty="0"/>
              <a:t>Debugging Interface for 6502 Assembly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38225" y="3609616"/>
            <a:ext cx="998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Requirements for 6502 Processor</a:t>
            </a:r>
          </a:p>
          <a:p>
            <a:pPr marL="342900" indent="-342900">
              <a:buAutoNum type="arabicPeriod"/>
            </a:pPr>
            <a:r>
              <a:rPr lang="en-US" dirty="0"/>
              <a:t>Accurately emulate the behavior of a 6502 processor.</a:t>
            </a:r>
          </a:p>
          <a:p>
            <a:pPr marL="342900" indent="-342900">
              <a:buAutoNum type="arabicPeriod"/>
            </a:pPr>
            <a:r>
              <a:rPr lang="en-US" dirty="0"/>
              <a:t>Allow for third-party control of the processor.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8225" y="4699050"/>
            <a:ext cx="998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Requirements for the debugging interface</a:t>
            </a:r>
          </a:p>
          <a:p>
            <a:r>
              <a:rPr lang="en-US" dirty="0"/>
              <a:t>1.  Allow for a user to input 6502 assembly</a:t>
            </a:r>
          </a:p>
          <a:p>
            <a:r>
              <a:rPr lang="en-US" dirty="0"/>
              <a:t>2.  Allow for the user to view the results, and step through their inputted program.</a:t>
            </a:r>
          </a:p>
        </p:txBody>
      </p:sp>
    </p:spTree>
    <p:extLst>
      <p:ext uri="{BB962C8B-B14F-4D97-AF65-F5344CB8AC3E}">
        <p14:creationId xmlns:p14="http://schemas.microsoft.com/office/powerpoint/2010/main" val="52454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51908">
            <a:off x="1489731" y="102225"/>
            <a:ext cx="1528147" cy="1528147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Project Plan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1110805" y="2447566"/>
            <a:ext cx="9982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Followed an iterative design, split between</a:t>
            </a:r>
          </a:p>
          <a:p>
            <a:pPr marL="342900" indent="-342900">
              <a:buAutoNum type="arabicPeriod"/>
            </a:pPr>
            <a:r>
              <a:rPr lang="en-US" dirty="0"/>
              <a:t>Creating the processor.</a:t>
            </a:r>
          </a:p>
          <a:p>
            <a:pPr marL="342900" indent="-342900">
              <a:buAutoNum type="arabicPeriod"/>
            </a:pPr>
            <a:r>
              <a:rPr lang="en-US" dirty="0"/>
              <a:t>Creating the debugging interface.</a:t>
            </a:r>
          </a:p>
          <a:p>
            <a:endParaRPr lang="en-US" b="1" dirty="0"/>
          </a:p>
          <a:p>
            <a:r>
              <a:rPr lang="en-US" dirty="0"/>
              <a:t>We created the module design for the processor from </a:t>
            </a:r>
            <a:r>
              <a:rPr lang="en-US" dirty="0" err="1"/>
              <a:t>Synertek</a:t>
            </a:r>
            <a:r>
              <a:rPr lang="en-US" dirty="0"/>
              <a:t> and MOS Technology’s 6502 Programming/Hardware manual.</a:t>
            </a:r>
          </a:p>
          <a:p>
            <a:endParaRPr lang="en-US" b="1" dirty="0"/>
          </a:p>
          <a:p>
            <a:r>
              <a:rPr lang="en-US" dirty="0"/>
              <a:t>We followed customer requests and typical debugging use-cases to design the debugging interface. Our documentation focused much more heavily on the debugging interface.</a:t>
            </a:r>
          </a:p>
          <a:p>
            <a:endParaRPr lang="en-US" dirty="0"/>
          </a:p>
          <a:p>
            <a:r>
              <a:rPr lang="en-US" dirty="0"/>
              <a:t>We have met all the customer requirements laid out for us, and documentation needed for the class. Deliverables are laid out in the following slides.</a:t>
            </a:r>
          </a:p>
        </p:txBody>
      </p:sp>
    </p:spTree>
    <p:extLst>
      <p:ext uri="{BB962C8B-B14F-4D97-AF65-F5344CB8AC3E}">
        <p14:creationId xmlns:p14="http://schemas.microsoft.com/office/powerpoint/2010/main" val="3602250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542" y="297958"/>
            <a:ext cx="1822526" cy="820761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Processor Design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802653" y="2389751"/>
            <a:ext cx="38993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Fairly typical design specification</a:t>
            </a:r>
          </a:p>
          <a:p>
            <a:endParaRPr lang="en-US" dirty="0"/>
          </a:p>
          <a:p>
            <a:r>
              <a:rPr lang="en-US" dirty="0"/>
              <a:t>Follows original dataflow of 6502 processor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075" y="579958"/>
            <a:ext cx="7289679" cy="5664805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6252724" y="509635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Central Processing Unit (CPU)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201772" y="2335267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Instructions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9582898" y="2301424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Memory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9783248" y="6079093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Registers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298401" y="6079093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Arithmetic Logical Unit (ALU)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19824" y="857939"/>
            <a:ext cx="24140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Allows control of processor by third-party applications. Decodes current instruction.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853221" y="2950695"/>
            <a:ext cx="24140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1-to-1 mapping of 156 standard 6502 instructions.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9054197" y="2950695"/>
            <a:ext cx="24140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Contains read/writes of standard 6502 memory. (16Kb of memory)</a:t>
            </a:r>
          </a:p>
        </p:txBody>
      </p:sp>
    </p:spTree>
    <p:extLst>
      <p:ext uri="{BB962C8B-B14F-4D97-AF65-F5344CB8AC3E}">
        <p14:creationId xmlns:p14="http://schemas.microsoft.com/office/powerpoint/2010/main" val="1578077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063732" flipH="1" flipV="1">
            <a:off x="1508347" y="408487"/>
            <a:ext cx="1490915" cy="69700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DEBUGGER Design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5235" y="2145791"/>
            <a:ext cx="3426715" cy="430263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802653" y="2389751"/>
            <a:ext cx="34340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Fairly typical debugging interface,</a:t>
            </a:r>
          </a:p>
          <a:p>
            <a:r>
              <a:rPr lang="en-US" dirty="0"/>
              <a:t>modeled after more retro-based debuggers for processors such as the Gameboy, where analyzing memory output is helpful.</a:t>
            </a:r>
          </a:p>
          <a:p>
            <a:endParaRPr lang="en-US" dirty="0"/>
          </a:p>
          <a:p>
            <a:r>
              <a:rPr lang="en-US" dirty="0"/>
              <a:t>Has to easily allow for further features.</a:t>
            </a:r>
          </a:p>
          <a:p>
            <a:endParaRPr lang="en-US" dirty="0"/>
          </a:p>
          <a:p>
            <a:r>
              <a:rPr lang="en-US" dirty="0"/>
              <a:t>Written completely separate from the processor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175" y="1606963"/>
            <a:ext cx="7248525" cy="3791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27082" y="1507093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GUI for Debugger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63570" y="1522452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Debugger Backend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22520" y="3083396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Assembler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91297" y="4459674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Import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967840" y="3058960"/>
            <a:ext cx="372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Databank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627082" y="2056732"/>
            <a:ext cx="2075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All frames and viewing panels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63570" y="1925912"/>
            <a:ext cx="207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Supports viewing, and accesses the processor interface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89247" y="3571509"/>
            <a:ext cx="2075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Converts assembly into binary code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34602" y="3486409"/>
            <a:ext cx="207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Parses user input and handles user errors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479957" y="3483660"/>
            <a:ext cx="207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Contains mapping of assembly to binary opcode</a:t>
            </a:r>
          </a:p>
        </p:txBody>
      </p:sp>
    </p:spTree>
    <p:extLst>
      <p:ext uri="{BB962C8B-B14F-4D97-AF65-F5344CB8AC3E}">
        <p14:creationId xmlns:p14="http://schemas.microsoft.com/office/powerpoint/2010/main" val="2089652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51908">
            <a:off x="1489731" y="102225"/>
            <a:ext cx="1528147" cy="1528147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Customer</a:t>
            </a:r>
          </a:p>
          <a:p>
            <a:r>
              <a:rPr lang="en-US" sz="2500" dirty="0"/>
              <a:t>Requests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1110805" y="2482327"/>
            <a:ext cx="9982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Three Main Points</a:t>
            </a:r>
          </a:p>
          <a:p>
            <a:pPr marL="342900" indent="-342900">
              <a:buAutoNum type="arabicPeriod"/>
            </a:pPr>
            <a:r>
              <a:rPr lang="en-US" dirty="0"/>
              <a:t>Wanted to be able to load any set of standard 6502 programs.</a:t>
            </a:r>
          </a:p>
          <a:p>
            <a:pPr marL="342900" indent="-342900">
              <a:buAutoNum type="arabicPeriod"/>
            </a:pPr>
            <a:r>
              <a:rPr lang="en-US" dirty="0"/>
              <a:t>Be able to fully execute, or step through the program in a variety of ways.</a:t>
            </a:r>
          </a:p>
          <a:p>
            <a:pPr marL="342900" indent="-342900">
              <a:buAutoNum type="arabicPeriod"/>
            </a:pPr>
            <a:r>
              <a:rPr lang="en-US" dirty="0"/>
              <a:t>Be able to easily view the processor changing line by line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b="1" dirty="0"/>
              <a:t>Customer Iterations</a:t>
            </a:r>
          </a:p>
          <a:p>
            <a:r>
              <a:rPr lang="en-US" dirty="0"/>
              <a:t>1. We continually presented the customer with the product,  and received feedback on what to alter.</a:t>
            </a:r>
          </a:p>
          <a:p>
            <a:r>
              <a:rPr lang="en-US" dirty="0"/>
              <a:t>2. Multiple behavioral changes, involving controlling the flow of the processor.</a:t>
            </a:r>
          </a:p>
          <a:p>
            <a:r>
              <a:rPr lang="en-US" dirty="0"/>
              <a:t>3. Few interface changes.</a:t>
            </a:r>
          </a:p>
        </p:txBody>
      </p:sp>
    </p:spTree>
    <p:extLst>
      <p:ext uri="{BB962C8B-B14F-4D97-AF65-F5344CB8AC3E}">
        <p14:creationId xmlns:p14="http://schemas.microsoft.com/office/powerpoint/2010/main" val="2783130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17" y="137160"/>
            <a:ext cx="2265337" cy="1210056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QA PLAN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1110805" y="2482327"/>
            <a:ext cx="9982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Code Reviews</a:t>
            </a:r>
          </a:p>
          <a:p>
            <a:pPr marL="342900" indent="-342900">
              <a:buAutoNum type="arabicPeriod"/>
            </a:pPr>
            <a:r>
              <a:rPr lang="en-US" dirty="0"/>
              <a:t>All processor, and specific debugger module code have unit tests written for them. This allowed for regression testing.</a:t>
            </a:r>
          </a:p>
          <a:p>
            <a:pPr marL="342900" indent="-342900">
              <a:buAutoNum type="arabicPeriod"/>
            </a:pPr>
            <a:r>
              <a:rPr lang="en-US" dirty="0"/>
              <a:t>Overall code behavior was done by running a suite of 6502 assembly programs. Processor behavior was compared with other 6502 emulators.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b="1" dirty="0"/>
              <a:t>Documentation Reviews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Feedback was received for all documentation, and reviews were completed by two people per document, each focusing on specific aspects of the document.</a:t>
            </a:r>
          </a:p>
        </p:txBody>
      </p:sp>
    </p:spTree>
    <p:extLst>
      <p:ext uri="{BB962C8B-B14F-4D97-AF65-F5344CB8AC3E}">
        <p14:creationId xmlns:p14="http://schemas.microsoft.com/office/powerpoint/2010/main" val="381488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380" y="0"/>
            <a:ext cx="1462850" cy="117028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5" y="878967"/>
            <a:ext cx="3017140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Lesson's Learned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5" y="2145791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1110805" y="2432226"/>
            <a:ext cx="9982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Documentation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Documentation drafts were mostly on schedule. There were some issues with getting reviews implemented into the main documentation. This was addressed by doing more complete reviews after the initial review.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Needed a better way of organizing requests made for the documentation in the classroom.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b="1" dirty="0"/>
              <a:t>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We had a great module structure, allowed for a lot of concurrent work, and was very effective for our team.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We employed heavy use of pair-programming, which greatly helped in understanding the flow of the processor.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098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641" y="24461"/>
            <a:ext cx="1462850" cy="117028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745234" y="878967"/>
            <a:ext cx="3153665" cy="99745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Course improvements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45234" y="2045250"/>
            <a:ext cx="10713340" cy="3864483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t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500" dirty="0"/>
          </a:p>
        </p:txBody>
      </p:sp>
      <p:sp>
        <p:nvSpPr>
          <p:cNvPr id="4" name="TextBox 3"/>
          <p:cNvSpPr txBox="1"/>
          <p:nvPr/>
        </p:nvSpPr>
        <p:spPr>
          <a:xfrm>
            <a:off x="1117600" y="2319866"/>
            <a:ext cx="96689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Suggestions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Groups complete one project instead of two.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All groups work concurrently on the same portion of the project.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Documentation is completed and reviewed before the code is started.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Increases everyone's understanding of every part of software development.</a:t>
            </a:r>
          </a:p>
          <a:p>
            <a:pPr marL="800100" lvl="1" indent="-342900">
              <a:buFont typeface="Arial" charset="0"/>
              <a:buChar char="•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Customer always be the Professor.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This way the requirements and expectations are always clear.</a:t>
            </a:r>
          </a:p>
        </p:txBody>
      </p:sp>
    </p:spTree>
    <p:extLst>
      <p:ext uri="{BB962C8B-B14F-4D97-AF65-F5344CB8AC3E}">
        <p14:creationId xmlns:p14="http://schemas.microsoft.com/office/powerpoint/2010/main" val="216173247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569</TotalTime>
  <Words>827</Words>
  <Application>Microsoft Macintosh PowerPoint</Application>
  <PresentationFormat>Widescreen</PresentationFormat>
  <Paragraphs>119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Gill Sans MT</vt:lpstr>
      <vt:lpstr>Arial</vt:lpstr>
      <vt:lpstr>Parcel</vt:lpstr>
      <vt:lpstr>6502 Debugger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6502 Debugger</dc:title>
  <dc:creator>Haley Whitman</dc:creator>
  <cp:lastModifiedBy>Frazer Bayley</cp:lastModifiedBy>
  <cp:revision>26</cp:revision>
  <dcterms:created xsi:type="dcterms:W3CDTF">2017-03-12T21:38:09Z</dcterms:created>
  <dcterms:modified xsi:type="dcterms:W3CDTF">2017-03-15T02:09:54Z</dcterms:modified>
</cp:coreProperties>
</file>

<file path=docProps/thumbnail.jpeg>
</file>